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62" r:id="rId5"/>
    <p:sldId id="261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B38A3-8FE7-3E49-9864-8EAE8A8842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Scraping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ECF0D5-F558-AD46-9B2D-312FC44B37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Qifan wang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201C77-838A-1540-B480-556E5F491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1" y="1491356"/>
            <a:ext cx="12192000" cy="191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7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D20D2-BDBB-1843-B686-EE9D3521A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7EB11-957B-DA41-BD39-13E3AA9CF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brand Holds the Best Resale Value</a:t>
            </a:r>
          </a:p>
          <a:p>
            <a:r>
              <a:rPr lang="en-US" dirty="0"/>
              <a:t>Does the Color really affect the Value</a:t>
            </a:r>
          </a:p>
          <a:p>
            <a:r>
              <a:rPr lang="en-US" dirty="0"/>
              <a:t>Larger Sample Size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3A2D78-2333-D641-820B-AABC57585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317" y="3162799"/>
            <a:ext cx="4469541" cy="2857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A75A02-A5B9-B545-BF70-C29B31FD2A1E}"/>
              </a:ext>
            </a:extLst>
          </p:cNvPr>
          <p:cNvSpPr txBox="1"/>
          <p:nvPr/>
        </p:nvSpPr>
        <p:spPr>
          <a:xfrm>
            <a:off x="7790434" y="2698484"/>
            <a:ext cx="2661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Accord Color Ranking</a:t>
            </a:r>
          </a:p>
        </p:txBody>
      </p:sp>
    </p:spTree>
    <p:extLst>
      <p:ext uri="{BB962C8B-B14F-4D97-AF65-F5344CB8AC3E}">
        <p14:creationId xmlns:p14="http://schemas.microsoft.com/office/powerpoint/2010/main" val="1018557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A3D8D-9BF6-1343-93EE-FB4745D61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Questions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4956681-EC71-2B4E-AAF6-C77A492AFD5A}"/>
              </a:ext>
            </a:extLst>
          </p:cNvPr>
          <p:cNvSpPr txBox="1">
            <a:spLocks/>
          </p:cNvSpPr>
          <p:nvPr/>
        </p:nvSpPr>
        <p:spPr>
          <a:xfrm>
            <a:off x="1154954" y="2593340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3400"/>
              </a:spcBef>
            </a:pPr>
            <a:r>
              <a:rPr lang="en-US" dirty="0"/>
              <a:t>Does the Color have effect on the Resale Price</a:t>
            </a:r>
          </a:p>
          <a:p>
            <a:pPr>
              <a:spcBef>
                <a:spcPts val="3400"/>
              </a:spcBef>
            </a:pPr>
            <a:r>
              <a:rPr lang="en-US" dirty="0"/>
              <a:t>Regressions to Appraisal Pre-owned Automobile Price</a:t>
            </a:r>
          </a:p>
          <a:p>
            <a:pPr>
              <a:spcBef>
                <a:spcPts val="3400"/>
              </a:spcBef>
            </a:pPr>
            <a:r>
              <a:rPr lang="en-US" b="1" dirty="0"/>
              <a:t>Which Brand Holds the Best Resale Value</a:t>
            </a:r>
          </a:p>
        </p:txBody>
      </p:sp>
    </p:spTree>
    <p:extLst>
      <p:ext uri="{BB962C8B-B14F-4D97-AF65-F5344CB8AC3E}">
        <p14:creationId xmlns:p14="http://schemas.microsoft.com/office/powerpoint/2010/main" val="1549541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94438-4885-E744-B8E5-DA0CF2FC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Scraping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68B2BD-5F3F-5646-B884-AF5E0EDFD4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5900" y="2504340"/>
            <a:ext cx="4902563" cy="396758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0962DA-66E2-E245-B8CD-3701F09B7D39}"/>
              </a:ext>
            </a:extLst>
          </p:cNvPr>
          <p:cNvSpPr txBox="1"/>
          <p:nvPr/>
        </p:nvSpPr>
        <p:spPr>
          <a:xfrm>
            <a:off x="528320" y="557784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Get The Make List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016E19-D3CE-0749-ACA5-1C44FA8349A2}"/>
              </a:ext>
            </a:extLst>
          </p:cNvPr>
          <p:cNvSpPr txBox="1"/>
          <p:nvPr/>
        </p:nvSpPr>
        <p:spPr>
          <a:xfrm>
            <a:off x="528320" y="2799840"/>
            <a:ext cx="321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2"/>
            </a:pPr>
            <a:r>
              <a:rPr lang="en-US" dirty="0"/>
              <a:t>Scrap Total Matches</a:t>
            </a:r>
          </a:p>
          <a:p>
            <a:r>
              <a:rPr lang="en-US" dirty="0"/>
              <a:t>	/100 items Per Page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5028BF-6687-524F-AD1E-CCBC24A8F8D5}"/>
              </a:ext>
            </a:extLst>
          </p:cNvPr>
          <p:cNvSpPr txBox="1"/>
          <p:nvPr/>
        </p:nvSpPr>
        <p:spPr>
          <a:xfrm>
            <a:off x="8689163" y="3446171"/>
            <a:ext cx="297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	Scrap The URLS</a:t>
            </a:r>
          </a:p>
        </p:txBody>
      </p:sp>
    </p:spTree>
    <p:extLst>
      <p:ext uri="{BB962C8B-B14F-4D97-AF65-F5344CB8AC3E}">
        <p14:creationId xmlns:p14="http://schemas.microsoft.com/office/powerpoint/2010/main" val="1924196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35EA9-8886-BE48-B402-682E81DE1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Sizes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4ECC4A9-D483-1743-AA10-9A233655D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5473" y="2310714"/>
            <a:ext cx="5705583" cy="370908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793A7B-5260-AA44-A4A8-2B9EC6BF1A5C}"/>
              </a:ext>
            </a:extLst>
          </p:cNvPr>
          <p:cNvSpPr txBox="1"/>
          <p:nvPr/>
        </p:nvSpPr>
        <p:spPr>
          <a:xfrm>
            <a:off x="7241056" y="3632887"/>
            <a:ext cx="4003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 Sample Size:   56,859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10:   37,958</a:t>
            </a:r>
          </a:p>
        </p:txBody>
      </p:sp>
    </p:spTree>
    <p:extLst>
      <p:ext uri="{BB962C8B-B14F-4D97-AF65-F5344CB8AC3E}">
        <p14:creationId xmlns:p14="http://schemas.microsoft.com/office/powerpoint/2010/main" val="3382525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20708-7A41-7B4C-885E-00CEBE0A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 vs Mileage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69B33C-4209-3543-80C4-E26619BEDA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358" y="2455218"/>
            <a:ext cx="5124450" cy="34163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85F9BC-4E09-9147-95F3-442C4826B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773" y="2455218"/>
            <a:ext cx="51816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26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29CB5-9AF7-2249-A6A8-A321D2FD1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 vs Price vs Make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79B885-496A-C34B-B333-C0021FCE8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38" y="2248930"/>
            <a:ext cx="11121080" cy="22242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F16E2A-8CF7-DC47-8A79-B3E41399F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38" y="4434907"/>
            <a:ext cx="11121080" cy="222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604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12BF-1493-144B-BFAD-039D73C0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Mileage vs Price vs Make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47F4B5-14CA-3E4C-AA86-79B653B66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42" y="4511674"/>
            <a:ext cx="11166389" cy="2172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F38B7D-4ED8-1B40-8BCB-49443F622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3" y="2339226"/>
            <a:ext cx="11166389" cy="217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613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BBE4D29-D8CB-C948-8273-DEC445B524DA}"/>
                  </a:ext>
                </a:extLst>
              </p:cNvPr>
              <p:cNvSpPr txBox="1"/>
              <p:nvPr/>
            </p:nvSpPr>
            <p:spPr>
              <a:xfrm>
                <a:off x="1712068" y="3947064"/>
                <a:ext cx="86576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Value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𝑎𝑔𝑒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𝑎𝑔𝑒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mileage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+[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b>
                    </m:sSub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…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BBE4D29-D8CB-C948-8273-DEC445B524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2068" y="3947064"/>
                <a:ext cx="8657617" cy="461665"/>
              </a:xfrm>
              <a:prstGeom prst="rect">
                <a:avLst/>
              </a:prstGeom>
              <a:blipFill>
                <a:blip r:embed="rId2"/>
                <a:stretch>
                  <a:fillRect l="-1025" t="-10811" b="-27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7">
            <a:extLst>
              <a:ext uri="{FF2B5EF4-FFF2-40B4-BE49-F238E27FC236}">
                <a16:creationId xmlns:a16="http://schemas.microsoft.com/office/drawing/2014/main" id="{5A9BA6C8-1E56-5D47-A70B-45DC318E8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629794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7D0DEB0-BB9C-1745-8288-6BEAE8EABE9C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Result: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𝐴𝑔𝑒</m:t>
                    </m:r>
                  </m:oMath>
                </a14:m>
                <a:r>
                  <a:rPr lang="en-US" dirty="0"/>
                  <a:t> vs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𝐴𝑔𝑒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7D0DEB0-BB9C-1745-8288-6BEAE8EABE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026" t="-7143" b="-26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4CDF201B-CBBB-4E46-AB47-F771ECF84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674" y="2322280"/>
            <a:ext cx="3754556" cy="43125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16EBFA-FDD3-B744-9358-C52845356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801" y="2496065"/>
            <a:ext cx="3797588" cy="436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2839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250</TotalTime>
  <Words>112</Words>
  <Application>Microsoft Macintosh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Cambria Math</vt:lpstr>
      <vt:lpstr>Century Gothic</vt:lpstr>
      <vt:lpstr>Wingdings 3</vt:lpstr>
      <vt:lpstr>Ion Boardroom</vt:lpstr>
      <vt:lpstr>Web Scraping Project</vt:lpstr>
      <vt:lpstr>My Questions </vt:lpstr>
      <vt:lpstr>Web Scraping</vt:lpstr>
      <vt:lpstr>Sample Sizes</vt:lpstr>
      <vt:lpstr>Age vs Mileage</vt:lpstr>
      <vt:lpstr>Age vs Price vs Make</vt:lpstr>
      <vt:lpstr>Mileage vs Price vs Make</vt:lpstr>
      <vt:lpstr>Multiple Linear Regression</vt:lpstr>
      <vt:lpstr>Result: Age vs 〖Age〗^2</vt:lpstr>
      <vt:lpstr>Questions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 Project</dc:title>
  <dc:creator>Qifan Wang</dc:creator>
  <cp:lastModifiedBy>Qifan Wang</cp:lastModifiedBy>
  <cp:revision>21</cp:revision>
  <cp:lastPrinted>2019-02-12T18:27:39Z</cp:lastPrinted>
  <dcterms:created xsi:type="dcterms:W3CDTF">2019-02-12T02:33:32Z</dcterms:created>
  <dcterms:modified xsi:type="dcterms:W3CDTF">2019-02-12T18:27:44Z</dcterms:modified>
</cp:coreProperties>
</file>

<file path=docProps/thumbnail.jpeg>
</file>